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docMetadata/LabelInfo.xml" ContentType="application/xml"/>
  <Override PartName="/ppt/_rels/presentation.xml.rels" ContentType="application/vnd.openxmlformats-package.relationship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1.xml" ContentType="application/vnd.openxmlformats-officedocument.theme+xml"/>
  <Override PartName="/ppt/media/image10.png" ContentType="image/png"/>
  <Override PartName="/ppt/media/image9.png" ContentType="image/png"/>
  <Override PartName="/ppt/media/image13.png" ContentType="image/png"/>
  <Override PartName="/ppt/media/image8.png" ContentType="image/png"/>
  <Override PartName="/ppt/media/image17.jpeg" ContentType="image/jpeg"/>
  <Override PartName="/ppt/media/image16.png" ContentType="image/png"/>
  <Override PartName="/ppt/media/image4.jpeg" ContentType="image/jpeg"/>
  <Override PartName="/ppt/media/image15.png" ContentType="image/png"/>
  <Override PartName="/ppt/media/image14.png" ContentType="image/png"/>
  <Override PartName="/ppt/media/image1.png" ContentType="image/png"/>
  <Override PartName="/ppt/media/image2.jpeg" ContentType="image/jpeg"/>
  <Override PartName="/ppt/media/image3.jpeg" ContentType="image/jpeg"/>
  <Override PartName="/ppt/media/image6.png" ContentType="image/png"/>
  <Override PartName="/ppt/media/image11.png" ContentType="image/png"/>
  <Override PartName="/ppt/media/image5.jpeg" ContentType="image/jpeg"/>
  <Override PartName="/ppt/media/image7.png" ContentType="image/png"/>
  <Override PartName="/ppt/media/image12.png" ContentType="image/png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1.xml.rels" ContentType="application/vnd.openxmlformats-package.relationships+xml"/>
  <Override PartName="/ppt/slides/_rels/slide2.xml.rels" ContentType="application/vnd.openxmlformats-package.relationships+xml"/>
  <Override PartName="/ppt/slides/_rels/slide10.xml.rels" ContentType="application/vnd.openxmlformats-package.relationships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microsoft.com/office/2020/02/relationships/classificationlabels" Target="docMetadata/LabelInfo.xml"/><Relationship Id="rId8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7452360" y="1728720"/>
            <a:ext cx="4127040" cy="724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360" y="0"/>
            <a:ext cx="8152920" cy="327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360" y="3582000"/>
            <a:ext cx="8152920" cy="327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452360" y="1728720"/>
            <a:ext cx="4127040" cy="724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360" y="0"/>
            <a:ext cx="3978360" cy="327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4178160" y="0"/>
            <a:ext cx="3978360" cy="327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360" y="3582000"/>
            <a:ext cx="3978360" cy="327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/>
          </p:nvPr>
        </p:nvSpPr>
        <p:spPr>
          <a:xfrm>
            <a:off x="4178160" y="3582000"/>
            <a:ext cx="3978360" cy="327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7452360" y="1728720"/>
            <a:ext cx="4127040" cy="724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360" y="0"/>
            <a:ext cx="2625120" cy="327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2757240" y="0"/>
            <a:ext cx="2625120" cy="327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5513760" y="0"/>
            <a:ext cx="2625120" cy="327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360" y="3582000"/>
            <a:ext cx="2625120" cy="327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/>
          </p:nvPr>
        </p:nvSpPr>
        <p:spPr>
          <a:xfrm>
            <a:off x="2757240" y="3582000"/>
            <a:ext cx="2625120" cy="327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/>
          </p:nvPr>
        </p:nvSpPr>
        <p:spPr>
          <a:xfrm>
            <a:off x="5513760" y="3582000"/>
            <a:ext cx="2625120" cy="327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452360" y="1728720"/>
            <a:ext cx="4127040" cy="724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360" y="0"/>
            <a:ext cx="8152920" cy="685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452360" y="1728720"/>
            <a:ext cx="4127040" cy="724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360" y="0"/>
            <a:ext cx="8152920" cy="685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452360" y="1728720"/>
            <a:ext cx="4127040" cy="724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360" y="0"/>
            <a:ext cx="3978360" cy="685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/>
          </p:nvPr>
        </p:nvSpPr>
        <p:spPr>
          <a:xfrm>
            <a:off x="4178160" y="0"/>
            <a:ext cx="3978360" cy="685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452360" y="1728720"/>
            <a:ext cx="4127040" cy="724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Bierstadt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7452360" y="1728720"/>
            <a:ext cx="4127040" cy="3358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452360" y="1728720"/>
            <a:ext cx="4127040" cy="724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360" y="0"/>
            <a:ext cx="3978360" cy="327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4178160" y="0"/>
            <a:ext cx="3978360" cy="685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/>
          </p:nvPr>
        </p:nvSpPr>
        <p:spPr>
          <a:xfrm>
            <a:off x="360" y="3582000"/>
            <a:ext cx="3978360" cy="327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7452360" y="1728720"/>
            <a:ext cx="4127040" cy="724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360" y="0"/>
            <a:ext cx="3978360" cy="685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4178160" y="0"/>
            <a:ext cx="3978360" cy="327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4178160" y="3582000"/>
            <a:ext cx="3978360" cy="327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7452360" y="1728720"/>
            <a:ext cx="4127040" cy="724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360" y="0"/>
            <a:ext cx="3978360" cy="327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4178160" y="0"/>
            <a:ext cx="3978360" cy="327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360" y="3582000"/>
            <a:ext cx="8152920" cy="327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2" descr="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body"/>
          </p:nvPr>
        </p:nvSpPr>
        <p:spPr>
          <a:xfrm>
            <a:off x="752760" y="739440"/>
            <a:ext cx="6824520" cy="537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chemeClr val="lt1"/>
                </a:solidFill>
                <a:latin typeface="Bierstadt"/>
              </a:rPr>
              <a:t>Click to add photo</a:t>
            </a:r>
            <a:endParaRPr b="0" lang="en-US" sz="1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title"/>
          </p:nvPr>
        </p:nvSpPr>
        <p:spPr>
          <a:xfrm>
            <a:off x="6323040" y="1663560"/>
            <a:ext cx="5868720" cy="2003400"/>
          </a:xfrm>
          <a:prstGeom prst="rect">
            <a:avLst/>
          </a:prstGeom>
          <a:solidFill>
            <a:schemeClr val="accent2">
              <a:alpha val="80000"/>
            </a:schemeClr>
          </a:solidFill>
          <a:ln w="0">
            <a:noFill/>
          </a:ln>
        </p:spPr>
        <p:txBody>
          <a:bodyPr lIns="557640" rIns="91440" tIns="530280" bIns="45720" anchor="t">
            <a:noAutofit/>
          </a:bodyPr>
          <a:p>
            <a:pPr indent="0" defTabSz="914400">
              <a:lnSpc>
                <a:spcPct val="80000"/>
              </a:lnSpc>
              <a:buNone/>
            </a:pPr>
            <a:r>
              <a:rPr b="0" lang="en-US" sz="5400" spc="398" strike="noStrike" cap="all">
                <a:solidFill>
                  <a:srgbClr val="ffffff"/>
                </a:solidFill>
                <a:latin typeface="Posterama Bold"/>
              </a:rPr>
              <a:t>Click to add title</a:t>
            </a:r>
            <a:endParaRPr b="0" lang="en-US" sz="54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6822000" y="2878200"/>
            <a:ext cx="4924800" cy="338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97" strike="noStrike">
                <a:solidFill>
                  <a:schemeClr val="accent5"/>
                </a:solidFill>
                <a:latin typeface="Bierstadt"/>
              </a:rPr>
              <a:t>Click to add name</a:t>
            </a:r>
            <a:endParaRPr b="0" lang="en-US" sz="2400" spc="-1" strike="noStrike">
              <a:solidFill>
                <a:schemeClr val="dk1"/>
              </a:solidFill>
              <a:latin typeface="Bierstad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Placeholder 76" descr=""/>
          <p:cNvPicPr/>
          <p:nvPr/>
        </p:nvPicPr>
        <p:blipFill>
          <a:blip r:embed="rId1"/>
          <a:stretch/>
        </p:blipFill>
        <p:spPr>
          <a:xfrm flipH="1">
            <a:off x="803160" y="739440"/>
            <a:ext cx="6723720" cy="5379120"/>
          </a:xfrm>
          <a:prstGeom prst="rect">
            <a:avLst/>
          </a:prstGeom>
          <a:ln w="0">
            <a:noFill/>
          </a:ln>
        </p:spPr>
      </p:pic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323040" y="2019960"/>
            <a:ext cx="5868720" cy="2818080"/>
          </a:xfrm>
          <a:prstGeom prst="rect">
            <a:avLst/>
          </a:prstGeom>
          <a:solidFill>
            <a:schemeClr val="accent2">
              <a:alpha val="80000"/>
            </a:schemeClr>
          </a:solidFill>
          <a:ln w="0">
            <a:noFill/>
          </a:ln>
        </p:spPr>
        <p:txBody>
          <a:bodyPr lIns="557640" rIns="91440" tIns="530280" bIns="45720" anchor="t">
            <a:noAutofit/>
          </a:bodyPr>
          <a:p>
            <a:pPr indent="0" defTabSz="914400">
              <a:lnSpc>
                <a:spcPct val="80000"/>
              </a:lnSpc>
              <a:buNone/>
            </a:pPr>
            <a:r>
              <a:rPr b="0" lang="en-US" sz="5400" spc="398" strike="noStrike" cap="all">
                <a:solidFill>
                  <a:srgbClr val="ffffff"/>
                </a:solidFill>
                <a:latin typeface="Posterama Bold"/>
              </a:rPr>
              <a:t>Helmet Detection</a:t>
            </a:r>
            <a:endParaRPr b="0" lang="en-US" sz="54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6885000" y="3895560"/>
            <a:ext cx="4924800" cy="94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3713" lnSpcReduction="20000"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97" strike="noStrike">
                <a:solidFill>
                  <a:schemeClr val="accent5"/>
                </a:solidFill>
                <a:latin typeface="Bierstadt"/>
              </a:rPr>
              <a:t>Presented to :</a:t>
            </a:r>
            <a:endParaRPr b="0" lang="en-US" sz="2400" spc="-1" strike="noStrike">
              <a:solidFill>
                <a:schemeClr val="dk1"/>
              </a:solidFill>
              <a:latin typeface="Bierstadt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97" strike="noStrike">
                <a:solidFill>
                  <a:schemeClr val="accent5"/>
                </a:solidFill>
                <a:latin typeface="Bierstadt"/>
              </a:rPr>
              <a:t>	</a:t>
            </a:r>
            <a:r>
              <a:rPr b="0" lang="en-US" sz="2400" spc="97" strike="noStrike">
                <a:solidFill>
                  <a:schemeClr val="accent5"/>
                </a:solidFill>
                <a:latin typeface="Bierstadt"/>
              </a:rPr>
              <a:t>	</a:t>
            </a:r>
            <a:r>
              <a:rPr b="0" lang="en-US" sz="2400" spc="97" strike="noStrike">
                <a:solidFill>
                  <a:schemeClr val="accent5"/>
                </a:solidFill>
                <a:latin typeface="Bierstadt"/>
              </a:rPr>
              <a:t>  </a:t>
            </a:r>
            <a:r>
              <a:rPr b="0" lang="en-US" sz="2400" spc="97" strike="noStrike">
                <a:solidFill>
                  <a:schemeClr val="accent5"/>
                </a:solidFill>
                <a:latin typeface="Bierstadt"/>
              </a:rPr>
              <a:t>prof. Gulzar Ahmed</a:t>
            </a:r>
            <a:r>
              <a:rPr b="0" lang="en-US" sz="2400" spc="97" strike="noStrike">
                <a:solidFill>
                  <a:schemeClr val="accent5"/>
                </a:solidFill>
                <a:latin typeface="Bierstadt"/>
              </a:rPr>
              <a:t>	</a:t>
            </a:r>
            <a:endParaRPr b="0" lang="en-US" sz="2400" spc="-1" strike="noStrike">
              <a:solidFill>
                <a:schemeClr val="dk1"/>
              </a:solidFill>
              <a:latin typeface="Bierstadt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chemeClr val="dk1"/>
              </a:solidFill>
              <a:latin typeface="Bierstadt"/>
            </a:endParaRPr>
          </a:p>
        </p:txBody>
      </p:sp>
    </p:spTree>
  </p:cSld>
  <p:transition spd="slow">
    <p:wipe dir="l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2451960" y="484560"/>
            <a:ext cx="7287840" cy="469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3550"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2800" spc="398" strike="noStrike" cap="all">
                <a:solidFill>
                  <a:schemeClr val="accent5"/>
                </a:solidFill>
                <a:latin typeface="Posterama Bold"/>
              </a:rPr>
              <a:t>Some Results from training</a:t>
            </a: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pic>
        <p:nvPicPr>
          <p:cNvPr id="86" name="Picture 29" descr=""/>
          <p:cNvPicPr/>
          <p:nvPr/>
        </p:nvPicPr>
        <p:blipFill>
          <a:blip r:embed="rId1"/>
          <a:stretch/>
        </p:blipFill>
        <p:spPr>
          <a:xfrm>
            <a:off x="405360" y="1762560"/>
            <a:ext cx="5240880" cy="3470400"/>
          </a:xfrm>
          <a:prstGeom prst="rect">
            <a:avLst/>
          </a:prstGeom>
          <a:ln w="0">
            <a:noFill/>
          </a:ln>
        </p:spPr>
      </p:pic>
      <p:pic>
        <p:nvPicPr>
          <p:cNvPr id="87" name="Picture 7" descr=""/>
          <p:cNvPicPr/>
          <p:nvPr/>
        </p:nvPicPr>
        <p:blipFill>
          <a:blip r:embed="rId2"/>
          <a:stretch/>
        </p:blipFill>
        <p:spPr>
          <a:xfrm>
            <a:off x="6435000" y="1738080"/>
            <a:ext cx="5208840" cy="3519000"/>
          </a:xfrm>
          <a:prstGeom prst="rect">
            <a:avLst/>
          </a:prstGeom>
          <a:ln w="0">
            <a:noFill/>
          </a:ln>
        </p:spPr>
      </p:pic>
    </p:spTree>
  </p:cSld>
  <p:transition spd="slow">
    <p:wipe dir="l"/>
  </p:transition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Picture Placeholder 13" descr=""/>
          <p:cNvPicPr/>
          <p:nvPr/>
        </p:nvPicPr>
        <p:blipFill>
          <a:blip r:embed="rId1"/>
          <a:stretch/>
        </p:blipFill>
        <p:spPr>
          <a:xfrm flipH="1">
            <a:off x="360" y="1005480"/>
            <a:ext cx="7266240" cy="4846680"/>
          </a:xfrm>
          <a:prstGeom prst="rect">
            <a:avLst/>
          </a:prstGeom>
          <a:ln w="0">
            <a:noFill/>
          </a:ln>
          <a:effectLst>
            <a:softEdge rad="112680"/>
          </a:effectLst>
        </p:spPr>
      </p:pic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7452360" y="1728720"/>
            <a:ext cx="4127040" cy="72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80000"/>
              </a:lnSpc>
              <a:buNone/>
            </a:pPr>
            <a:r>
              <a:rPr b="0" lang="en-US" sz="2800" spc="398" strike="noStrike" cap="all">
                <a:solidFill>
                  <a:srgbClr val="ffffff"/>
                </a:solidFill>
                <a:latin typeface="Posterama Bold"/>
              </a:rPr>
              <a:t>Thank you</a:t>
            </a: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7464960" y="2326680"/>
            <a:ext cx="4114080" cy="2212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25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400" spc="97" strike="noStrike">
                <a:solidFill>
                  <a:schemeClr val="lt1"/>
                </a:solidFill>
                <a:latin typeface="Bierstadt"/>
              </a:rPr>
              <a:t>Usama Basharat</a:t>
            </a:r>
            <a:endParaRPr b="0" lang="en-US" sz="1400" spc="-1" strike="noStrike">
              <a:solidFill>
                <a:schemeClr val="dk1"/>
              </a:solidFill>
              <a:latin typeface="Bierstadt"/>
            </a:endParaRPr>
          </a:p>
          <a:p>
            <a:pPr indent="0" defTabSz="914400">
              <a:lnSpc>
                <a:spcPct val="125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400" spc="97" strike="noStrike">
                <a:solidFill>
                  <a:schemeClr val="lt1"/>
                </a:solidFill>
                <a:latin typeface="Bierstadt"/>
              </a:rPr>
              <a:t>Subktgeen Babar</a:t>
            </a:r>
            <a:endParaRPr b="0" lang="en-US" sz="1400" spc="-1" strike="noStrike">
              <a:solidFill>
                <a:schemeClr val="dk1"/>
              </a:solidFill>
              <a:latin typeface="Bierstadt"/>
            </a:endParaRPr>
          </a:p>
          <a:p>
            <a:pPr indent="0" defTabSz="914400">
              <a:lnSpc>
                <a:spcPct val="125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chemeClr val="dk1"/>
              </a:solidFill>
              <a:latin typeface="Bierstadt"/>
            </a:endParaRPr>
          </a:p>
        </p:txBody>
      </p:sp>
    </p:spTree>
  </p:cSld>
  <p:transition spd="slow">
    <p:wipe dir="l"/>
  </p:transition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Placeholder 107" descr=""/>
          <p:cNvPicPr/>
          <p:nvPr/>
        </p:nvPicPr>
        <p:blipFill>
          <a:blip r:embed="rId1"/>
          <a:stretch/>
        </p:blipFill>
        <p:spPr>
          <a:xfrm flipH="1">
            <a:off x="7362360" y="-9360"/>
            <a:ext cx="4928040" cy="6867000"/>
          </a:xfrm>
          <a:prstGeom prst="rect">
            <a:avLst/>
          </a:prstGeom>
          <a:ln w="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0" y="1672200"/>
            <a:ext cx="6019560" cy="3513240"/>
          </a:xfrm>
          <a:prstGeom prst="rect">
            <a:avLst/>
          </a:prstGeom>
          <a:solidFill>
            <a:schemeClr val="accent6">
              <a:alpha val="80000"/>
            </a:schemeClr>
          </a:solidFill>
          <a:ln w="0">
            <a:noFill/>
          </a:ln>
        </p:spPr>
        <p:txBody>
          <a:bodyPr lIns="676800" rIns="91440" tIns="795600" bIns="45720" anchor="t">
            <a:noAutofit/>
          </a:bodyPr>
          <a:p>
            <a:pPr indent="0" defTabSz="914400">
              <a:lnSpc>
                <a:spcPct val="80000"/>
              </a:lnSpc>
              <a:buNone/>
            </a:pPr>
            <a:r>
              <a:rPr b="0" lang="en-US" sz="2800" spc="398" strike="noStrike" cap="all">
                <a:solidFill>
                  <a:srgbClr val="000000"/>
                </a:solidFill>
                <a:latin typeface="Posterama Bold"/>
              </a:rPr>
              <a:t>About Group</a:t>
            </a: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594720" y="3007440"/>
            <a:ext cx="4850280" cy="173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5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97" strike="noStrike">
                <a:solidFill>
                  <a:schemeClr val="accent2"/>
                </a:solidFill>
                <a:latin typeface="Bierstadt"/>
              </a:rPr>
              <a:t>USAMA BASHARAT </a:t>
            </a:r>
            <a:endParaRPr b="0" lang="en-US" sz="2400" spc="-1" strike="noStrike">
              <a:solidFill>
                <a:schemeClr val="dk1"/>
              </a:solidFill>
              <a:latin typeface="Bierstadt"/>
            </a:endParaRPr>
          </a:p>
          <a:p>
            <a:pPr indent="0" defTabSz="914400">
              <a:lnSpc>
                <a:spcPct val="125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97" strike="noStrike">
                <a:solidFill>
                  <a:schemeClr val="accent2"/>
                </a:solidFill>
                <a:latin typeface="Bierstadt"/>
              </a:rPr>
              <a:t>SUBKTGEEN BABAR </a:t>
            </a:r>
            <a:endParaRPr b="0" lang="en-US" sz="2400" spc="-1" strike="noStrike">
              <a:solidFill>
                <a:schemeClr val="dk1"/>
              </a:solidFill>
              <a:latin typeface="Bierstadt"/>
            </a:endParaRPr>
          </a:p>
        </p:txBody>
      </p:sp>
    </p:spTree>
  </p:cSld>
  <p:transition spd="slow">
    <p:wipe dir="l"/>
  </p:transition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384200" y="2768760"/>
            <a:ext cx="2956320" cy="1128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25000"/>
              </a:lnSpc>
              <a:buNone/>
            </a:pPr>
            <a:r>
              <a:rPr b="0" lang="en-US" sz="2800" spc="398" strike="noStrike" cap="all">
                <a:solidFill>
                  <a:srgbClr val="000000"/>
                </a:solidFill>
                <a:latin typeface="Posterama Bold"/>
              </a:rPr>
              <a:t>Outline</a:t>
            </a: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5167440" y="1335240"/>
            <a:ext cx="2858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199" strike="noStrike" cap="all">
                <a:solidFill>
                  <a:schemeClr val="accent5"/>
                </a:solidFill>
                <a:latin typeface="Posterama Bold"/>
              </a:rPr>
              <a:t>Introduction</a:t>
            </a:r>
            <a:endParaRPr b="0" lang="en-US" sz="16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8506800" y="1335240"/>
            <a:ext cx="2858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199" strike="noStrike" cap="all">
                <a:solidFill>
                  <a:schemeClr val="accent5"/>
                </a:solidFill>
                <a:latin typeface="Posterama Bold"/>
              </a:rPr>
              <a:t>Technology</a:t>
            </a:r>
            <a:endParaRPr b="0" lang="en-US" sz="16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/>
          </p:nvPr>
        </p:nvSpPr>
        <p:spPr>
          <a:xfrm>
            <a:off x="5167440" y="1639800"/>
            <a:ext cx="2858760" cy="1517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lt1"/>
                </a:solidFill>
                <a:latin typeface="Bierstadt"/>
              </a:rPr>
              <a:t>Indicting the people wearing helmet or not  during drive on busy roads.</a:t>
            </a:r>
            <a:endParaRPr b="0" lang="en-US" sz="14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/>
          </p:nvPr>
        </p:nvSpPr>
        <p:spPr>
          <a:xfrm>
            <a:off x="8506800" y="1639800"/>
            <a:ext cx="2858760" cy="1474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lt1"/>
                </a:solidFill>
                <a:latin typeface="Bierstadt"/>
              </a:rPr>
              <a:t>.Yolo v4</a:t>
            </a:r>
            <a:endParaRPr b="0" lang="en-US" sz="1400" spc="-1" strike="noStrike">
              <a:solidFill>
                <a:schemeClr val="dk1"/>
              </a:solidFill>
              <a:latin typeface="Bierstadt"/>
            </a:endParaRPr>
          </a:p>
          <a:p>
            <a:pPr indent="0" defTabSz="914400"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lt1"/>
                </a:solidFill>
                <a:latin typeface="Bierstadt"/>
              </a:rPr>
              <a:t>.Google Colab</a:t>
            </a:r>
            <a:endParaRPr b="0" lang="en-US" sz="1400" spc="-1" strike="noStrike">
              <a:solidFill>
                <a:schemeClr val="dk1"/>
              </a:solidFill>
              <a:latin typeface="Bierstadt"/>
            </a:endParaRPr>
          </a:p>
          <a:p>
            <a:pPr indent="0" defTabSz="914400"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lt1"/>
                </a:solidFill>
                <a:latin typeface="Bierstadt"/>
              </a:rPr>
              <a:t>.Darknet </a:t>
            </a:r>
            <a:endParaRPr b="0" lang="en-US" sz="14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51" name="PlaceHolder 6"/>
          <p:cNvSpPr>
            <a:spLocks noGrp="1"/>
          </p:cNvSpPr>
          <p:nvPr>
            <p:ph/>
          </p:nvPr>
        </p:nvSpPr>
        <p:spPr>
          <a:xfrm>
            <a:off x="5167440" y="3532680"/>
            <a:ext cx="2858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6951"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199" strike="noStrike" cap="all">
                <a:solidFill>
                  <a:schemeClr val="accent5"/>
                </a:solidFill>
                <a:latin typeface="Posterama Bold"/>
              </a:rPr>
              <a:t>Methodology</a:t>
            </a:r>
            <a:r>
              <a:rPr b="0" lang="en-US" sz="1600" spc="199" strike="noStrike" cap="all">
                <a:solidFill>
                  <a:schemeClr val="accent5"/>
                </a:solidFill>
                <a:latin typeface="Posterama Bold"/>
              </a:rPr>
              <a:t>	</a:t>
            </a:r>
            <a:endParaRPr b="0" lang="en-US" sz="16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52" name="PlaceHolder 7"/>
          <p:cNvSpPr>
            <a:spLocks noGrp="1"/>
          </p:cNvSpPr>
          <p:nvPr>
            <p:ph/>
          </p:nvPr>
        </p:nvSpPr>
        <p:spPr>
          <a:xfrm>
            <a:off x="8506800" y="3532680"/>
            <a:ext cx="2858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199" strike="noStrike" cap="all">
                <a:solidFill>
                  <a:schemeClr val="accent5"/>
                </a:solidFill>
                <a:latin typeface="Posterama Bold"/>
              </a:rPr>
              <a:t>Project results</a:t>
            </a:r>
            <a:endParaRPr b="0" lang="en-US" sz="16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53" name="PlaceHolder 8"/>
          <p:cNvSpPr>
            <a:spLocks noGrp="1"/>
          </p:cNvSpPr>
          <p:nvPr>
            <p:ph/>
          </p:nvPr>
        </p:nvSpPr>
        <p:spPr>
          <a:xfrm>
            <a:off x="5167440" y="3845160"/>
            <a:ext cx="2858760" cy="1526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lt1"/>
                </a:solidFill>
                <a:latin typeface="Bierstadt"/>
              </a:rPr>
              <a:t>The process how we train our model . What steps are follow to train our model </a:t>
            </a:r>
            <a:endParaRPr b="0" lang="en-US" sz="14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54" name="PlaceHolder 9"/>
          <p:cNvSpPr>
            <a:spLocks noGrp="1"/>
          </p:cNvSpPr>
          <p:nvPr>
            <p:ph/>
          </p:nvPr>
        </p:nvSpPr>
        <p:spPr>
          <a:xfrm>
            <a:off x="8506800" y="3837240"/>
            <a:ext cx="2858760" cy="153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lt1"/>
                </a:solidFill>
                <a:latin typeface="Bierstadt"/>
              </a:rPr>
              <a:t>Sowing some results that we capture from our trained model .</a:t>
            </a:r>
            <a:endParaRPr b="0" lang="en-US" sz="1400" spc="-1" strike="noStrike">
              <a:solidFill>
                <a:schemeClr val="dk1"/>
              </a:solidFill>
              <a:latin typeface="Bierstadt"/>
            </a:endParaRPr>
          </a:p>
        </p:txBody>
      </p:sp>
    </p:spTree>
  </p:cSld>
  <p:transition spd="slow">
    <p:wipe dir="l"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Placeholder 20" descr=""/>
          <p:cNvPicPr/>
          <p:nvPr/>
        </p:nvPicPr>
        <p:blipFill>
          <a:blip r:embed="rId1"/>
          <a:stretch/>
        </p:blipFill>
        <p:spPr>
          <a:xfrm>
            <a:off x="612000" y="653040"/>
            <a:ext cx="6365160" cy="5551560"/>
          </a:xfrm>
          <a:prstGeom prst="rect">
            <a:avLst/>
          </a:prstGeom>
          <a:ln w="0">
            <a:noFill/>
          </a:ln>
          <a:effectLst>
            <a:outerShdw algn="ctr" blurRad="977760" dir="5400000" dist="50760" rotWithShape="0">
              <a:srgbClr val="000000">
                <a:alpha val="45000"/>
              </a:srgbClr>
            </a:outerShdw>
            <a:softEdge rad="112680"/>
          </a:effectLst>
        </p:spPr>
      </p:pic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5880" y="1882080"/>
            <a:ext cx="6120720" cy="3084120"/>
          </a:xfrm>
          <a:prstGeom prst="rect">
            <a:avLst/>
          </a:prstGeom>
          <a:solidFill>
            <a:schemeClr val="lt2">
              <a:alpha val="93000"/>
            </a:schemeClr>
          </a:solidFill>
          <a:ln w="0">
            <a:noFill/>
          </a:ln>
        </p:spPr>
        <p:txBody>
          <a:bodyPr lIns="694800" rIns="91440" tIns="713160" bIns="45720" anchor="t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b="0" lang="en-US" sz="2800" spc="398" strike="noStrike" cap="all">
                <a:solidFill>
                  <a:srgbClr val="000000"/>
                </a:solidFill>
                <a:latin typeface="Posterama Bold"/>
              </a:rPr>
              <a:t>Introduction </a:t>
            </a: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6761520" y="3201480"/>
            <a:ext cx="4932360" cy="129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25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400" spc="97" strike="noStrike">
                <a:solidFill>
                  <a:schemeClr val="accent2"/>
                </a:solidFill>
                <a:latin typeface="Bierstadt"/>
              </a:rPr>
              <a:t>To introduce people with the project and gives them the importance of wearing helmet while driving on roads.</a:t>
            </a:r>
            <a:endParaRPr b="0" lang="en-US" sz="1400" spc="-1" strike="noStrike">
              <a:solidFill>
                <a:schemeClr val="dk1"/>
              </a:solidFill>
              <a:latin typeface="Bierstadt"/>
            </a:endParaRPr>
          </a:p>
        </p:txBody>
      </p:sp>
    </p:spTree>
  </p:cSld>
  <p:transition spd="slow">
    <p:wipe dir="l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Placeholder 18" descr=""/>
          <p:cNvPicPr/>
          <p:nvPr/>
        </p:nvPicPr>
        <p:blipFill>
          <a:blip r:embed="rId1"/>
          <a:stretch/>
        </p:blipFill>
        <p:spPr>
          <a:xfrm>
            <a:off x="5241600" y="605160"/>
            <a:ext cx="6967080" cy="5605920"/>
          </a:xfrm>
          <a:prstGeom prst="rect">
            <a:avLst/>
          </a:prstGeom>
          <a:ln w="0">
            <a:noFill/>
          </a:ln>
        </p:spPr>
      </p:pic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0" y="1013760"/>
            <a:ext cx="6006600" cy="4784400"/>
          </a:xfrm>
          <a:prstGeom prst="rect">
            <a:avLst/>
          </a:prstGeom>
          <a:solidFill>
            <a:schemeClr val="accent6">
              <a:alpha val="80000"/>
            </a:schemeClr>
          </a:solidFill>
          <a:ln w="0">
            <a:noFill/>
          </a:ln>
        </p:spPr>
        <p:txBody>
          <a:bodyPr lIns="822960" rIns="91440" tIns="640080" bIns="45720" anchor="t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b="0" lang="en-US" sz="2800" spc="398" strike="noStrike" cap="all">
                <a:solidFill>
                  <a:srgbClr val="000000"/>
                </a:solidFill>
                <a:latin typeface="Posterama Bold"/>
              </a:rPr>
              <a:t>Object Detection</a:t>
            </a: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729000" y="2368440"/>
            <a:ext cx="47707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ZA" sz="1600" spc="199" strike="noStrike" cap="all">
                <a:solidFill>
                  <a:schemeClr val="accent2"/>
                </a:solidFill>
                <a:latin typeface="Posterama Bold"/>
              </a:rPr>
              <a:t>What is Object Detection</a:t>
            </a:r>
            <a:endParaRPr b="0" lang="en-US" sz="16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729000" y="2604960"/>
            <a:ext cx="4770720" cy="800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-US" sz="1400" spc="97" strike="noStrike">
                <a:solidFill>
                  <a:schemeClr val="accent2"/>
                </a:solidFill>
                <a:latin typeface="Bierstadt"/>
              </a:rPr>
              <a:t>Technique for locating the objects and instances in images and videos</a:t>
            </a:r>
            <a:r>
              <a:rPr b="0" lang="en-US" sz="1400" spc="97" strike="noStrike">
                <a:solidFill>
                  <a:srgbClr val="4d5156"/>
                </a:solidFill>
                <a:latin typeface="arial"/>
              </a:rPr>
              <a:t>   </a:t>
            </a:r>
            <a:endParaRPr b="0" lang="en-US" sz="14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729000" y="3544560"/>
            <a:ext cx="47707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ZA" sz="1600" spc="199" strike="noStrike" cap="all">
                <a:solidFill>
                  <a:schemeClr val="accent2"/>
                </a:solidFill>
                <a:latin typeface="Posterama Bold"/>
              </a:rPr>
              <a:t>Importance of object detection​</a:t>
            </a:r>
            <a:endParaRPr b="0" lang="en-US" sz="16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63" name="PlaceHolder 5"/>
          <p:cNvSpPr>
            <a:spLocks noGrp="1"/>
          </p:cNvSpPr>
          <p:nvPr>
            <p:ph/>
          </p:nvPr>
        </p:nvSpPr>
        <p:spPr>
          <a:xfrm>
            <a:off x="729000" y="3781080"/>
            <a:ext cx="4770720" cy="800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-US" sz="1400" spc="97" strike="noStrike">
                <a:solidFill>
                  <a:schemeClr val="accent2"/>
                </a:solidFill>
                <a:latin typeface="Bierstadt"/>
              </a:rPr>
              <a:t>We can solve our real world problems virtually by </a:t>
            </a:r>
            <a:endParaRPr b="0" lang="en-US" sz="1400" spc="-1" strike="noStrike">
              <a:solidFill>
                <a:schemeClr val="dk1"/>
              </a:solidFill>
              <a:latin typeface="Bierstadt"/>
            </a:endParaRPr>
          </a:p>
          <a:p>
            <a:pPr indent="0" defTabSz="914400"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-US" sz="1400" spc="97" strike="noStrike">
                <a:solidFill>
                  <a:schemeClr val="accent2"/>
                </a:solidFill>
                <a:latin typeface="Bierstadt"/>
              </a:rPr>
              <a:t>Training our model</a:t>
            </a:r>
            <a:endParaRPr b="0" lang="en-US" sz="1400" spc="-1" strike="noStrike">
              <a:solidFill>
                <a:schemeClr val="dk1"/>
              </a:solidFill>
              <a:latin typeface="Bierstadt"/>
            </a:endParaRPr>
          </a:p>
        </p:txBody>
      </p:sp>
    </p:spTree>
  </p:cSld>
  <p:transition spd="slow">
    <p:wipe dir="l"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2452680" y="1581840"/>
            <a:ext cx="7286400" cy="63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25000"/>
              </a:lnSpc>
              <a:buNone/>
            </a:pPr>
            <a:r>
              <a:rPr b="0" lang="en-US" sz="2800" spc="398" strike="noStrike" cap="all">
                <a:solidFill>
                  <a:srgbClr val="000000"/>
                </a:solidFill>
                <a:latin typeface="Posterama Bold"/>
              </a:rPr>
              <a:t>Technologies Used</a:t>
            </a: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620640" y="3639240"/>
            <a:ext cx="2383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199" strike="noStrike" cap="all">
                <a:solidFill>
                  <a:schemeClr val="accent5"/>
                </a:solidFill>
                <a:latin typeface="Posterama Bold"/>
              </a:rPr>
              <a:t>Yolo v4</a:t>
            </a:r>
            <a:endParaRPr b="0" lang="en-US" sz="16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620640" y="3965760"/>
            <a:ext cx="2383560" cy="1125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914400"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lt1"/>
                </a:solidFill>
                <a:latin typeface="Bierstadt"/>
              </a:rPr>
              <a:t>An efficient real time </a:t>
            </a:r>
            <a:endParaRPr b="0" lang="en-US" sz="1400" spc="-1" strike="noStrike">
              <a:solidFill>
                <a:schemeClr val="dk1"/>
              </a:solidFill>
              <a:latin typeface="Bierstadt"/>
            </a:endParaRPr>
          </a:p>
          <a:p>
            <a:pPr indent="0" algn="ctr" defTabSz="914400"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lt1"/>
                </a:solidFill>
                <a:latin typeface="Bierstadt"/>
              </a:rPr>
              <a:t>Object detection </a:t>
            </a:r>
            <a:endParaRPr b="0" lang="en-US" sz="1400" spc="-1" strike="noStrike">
              <a:solidFill>
                <a:schemeClr val="dk1"/>
              </a:solidFill>
              <a:latin typeface="Bierstadt"/>
            </a:endParaRPr>
          </a:p>
          <a:p>
            <a:pPr indent="0" algn="ctr" defTabSz="914400"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lt1"/>
                </a:solidFill>
                <a:latin typeface="Bierstadt"/>
              </a:rPr>
              <a:t>algorithm</a:t>
            </a:r>
            <a:endParaRPr b="0" lang="en-US" sz="14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3419640" y="3639240"/>
            <a:ext cx="2502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199" strike="noStrike" cap="all">
                <a:solidFill>
                  <a:schemeClr val="accent5"/>
                </a:solidFill>
                <a:latin typeface="Posterama Bold"/>
              </a:rPr>
              <a:t>Google Colab</a:t>
            </a:r>
            <a:endParaRPr b="0" lang="en-US" sz="16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/>
          </p:nvPr>
        </p:nvSpPr>
        <p:spPr>
          <a:xfrm>
            <a:off x="3479040" y="3969720"/>
            <a:ext cx="2383560" cy="1125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914400"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lt1"/>
                </a:solidFill>
                <a:latin typeface="Bierstadt"/>
              </a:rPr>
              <a:t>A Google product that allows you to execute</a:t>
            </a:r>
            <a:endParaRPr b="0" lang="en-US" sz="1400" spc="-1" strike="noStrike">
              <a:solidFill>
                <a:schemeClr val="dk1"/>
              </a:solidFill>
              <a:latin typeface="Bierstadt"/>
            </a:endParaRPr>
          </a:p>
          <a:p>
            <a:pPr indent="0" algn="ctr" defTabSz="914400"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lt1"/>
                </a:solidFill>
                <a:latin typeface="Bierstadt"/>
              </a:rPr>
              <a:t>python codes online</a:t>
            </a:r>
            <a:endParaRPr b="0" lang="en-US" sz="14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69" name="PlaceHolder 6"/>
          <p:cNvSpPr>
            <a:spLocks noGrp="1"/>
          </p:cNvSpPr>
          <p:nvPr>
            <p:ph/>
          </p:nvPr>
        </p:nvSpPr>
        <p:spPr>
          <a:xfrm>
            <a:off x="6337440" y="3639240"/>
            <a:ext cx="2383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199" strike="noStrike" cap="all">
                <a:solidFill>
                  <a:schemeClr val="accent5"/>
                </a:solidFill>
                <a:latin typeface="Posterama Bold"/>
              </a:rPr>
              <a:t>Darknet</a:t>
            </a:r>
            <a:endParaRPr b="0" lang="en-US" sz="16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70" name="PlaceHolder 7"/>
          <p:cNvSpPr>
            <a:spLocks noGrp="1"/>
          </p:cNvSpPr>
          <p:nvPr>
            <p:ph/>
          </p:nvPr>
        </p:nvSpPr>
        <p:spPr>
          <a:xfrm>
            <a:off x="6337440" y="3953520"/>
            <a:ext cx="2383560" cy="1125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914400"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lt1"/>
                </a:solidFill>
                <a:latin typeface="Bierstadt"/>
              </a:rPr>
              <a:t>Convolutional neural network that work for real time image processor </a:t>
            </a:r>
            <a:endParaRPr b="0" lang="en-US" sz="14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71" name="PlaceHolder 8"/>
          <p:cNvSpPr>
            <a:spLocks noGrp="1"/>
          </p:cNvSpPr>
          <p:nvPr>
            <p:ph/>
          </p:nvPr>
        </p:nvSpPr>
        <p:spPr>
          <a:xfrm>
            <a:off x="9188280" y="3639240"/>
            <a:ext cx="2383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199" strike="noStrike" cap="all">
                <a:solidFill>
                  <a:schemeClr val="accent5"/>
                </a:solidFill>
                <a:latin typeface="Posterama Bold"/>
              </a:rPr>
              <a:t>Python</a:t>
            </a:r>
            <a:endParaRPr b="0" lang="en-US" sz="1600" spc="-1" strike="noStrike">
              <a:solidFill>
                <a:schemeClr val="dk1"/>
              </a:solidFill>
              <a:latin typeface="Bierstadt"/>
            </a:endParaRPr>
          </a:p>
        </p:txBody>
      </p:sp>
      <p:sp>
        <p:nvSpPr>
          <p:cNvPr id="72" name="PlaceHolder 9"/>
          <p:cNvSpPr>
            <a:spLocks noGrp="1"/>
          </p:cNvSpPr>
          <p:nvPr>
            <p:ph/>
          </p:nvPr>
        </p:nvSpPr>
        <p:spPr>
          <a:xfrm>
            <a:off x="9188280" y="3953520"/>
            <a:ext cx="2383560" cy="1125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914400"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-ZA" sz="1400" spc="-1" strike="noStrike">
                <a:solidFill>
                  <a:schemeClr val="lt1"/>
                </a:solidFill>
                <a:latin typeface="Bierstadt"/>
              </a:rPr>
              <a:t>High level programming </a:t>
            </a:r>
            <a:endParaRPr b="0" lang="en-US" sz="1400" spc="-1" strike="noStrike">
              <a:solidFill>
                <a:schemeClr val="dk1"/>
              </a:solidFill>
              <a:latin typeface="Bierstadt"/>
            </a:endParaRPr>
          </a:p>
          <a:p>
            <a:pPr indent="0" algn="ctr" defTabSz="914400"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-ZA" sz="1400" spc="-1" strike="noStrike">
                <a:solidFill>
                  <a:schemeClr val="lt1"/>
                </a:solidFill>
                <a:latin typeface="Bierstadt"/>
              </a:rPr>
              <a:t>Language with dynamic </a:t>
            </a:r>
            <a:endParaRPr b="0" lang="en-US" sz="1400" spc="-1" strike="noStrike">
              <a:solidFill>
                <a:schemeClr val="dk1"/>
              </a:solidFill>
              <a:latin typeface="Bierstadt"/>
            </a:endParaRPr>
          </a:p>
          <a:p>
            <a:pPr indent="0" algn="ctr" defTabSz="914400"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lt1"/>
                </a:solidFill>
                <a:latin typeface="Bierstadt"/>
              </a:rPr>
              <a:t>semantics</a:t>
            </a:r>
            <a:endParaRPr b="0" lang="en-US" sz="1400" spc="-1" strike="noStrike">
              <a:solidFill>
                <a:schemeClr val="dk1"/>
              </a:solidFill>
              <a:latin typeface="Bierstadt"/>
            </a:endParaRPr>
          </a:p>
        </p:txBody>
      </p:sp>
      <p:pic>
        <p:nvPicPr>
          <p:cNvPr id="73" name="Picture Placeholder 25" descr=""/>
          <p:cNvPicPr/>
          <p:nvPr/>
        </p:nvPicPr>
        <p:blipFill>
          <a:blip r:embed="rId1"/>
          <a:srcRect l="131" t="0" r="131" b="0"/>
          <a:stretch/>
        </p:blipFill>
        <p:spPr>
          <a:xfrm>
            <a:off x="4368960" y="3037320"/>
            <a:ext cx="603000" cy="603000"/>
          </a:xfrm>
          <a:prstGeom prst="rect">
            <a:avLst/>
          </a:prstGeom>
          <a:ln w="0">
            <a:noFill/>
          </a:ln>
        </p:spPr>
      </p:pic>
      <p:pic>
        <p:nvPicPr>
          <p:cNvPr id="74" name="Picture Placeholder 29" descr=""/>
          <p:cNvPicPr/>
          <p:nvPr/>
        </p:nvPicPr>
        <p:blipFill>
          <a:blip r:embed="rId2"/>
          <a:srcRect l="25063" t="0" r="25063" b="0"/>
          <a:stretch/>
        </p:blipFill>
        <p:spPr>
          <a:xfrm>
            <a:off x="1505880" y="3090600"/>
            <a:ext cx="548280" cy="548280"/>
          </a:xfrm>
          <a:prstGeom prst="rect">
            <a:avLst/>
          </a:prstGeom>
          <a:ln w="0">
            <a:noFill/>
          </a:ln>
        </p:spPr>
      </p:pic>
      <p:pic>
        <p:nvPicPr>
          <p:cNvPr id="75" name="Picture Placeholder 25" descr=""/>
          <p:cNvPicPr/>
          <p:nvPr/>
        </p:nvPicPr>
        <p:blipFill>
          <a:blip r:embed="rId3"/>
          <a:stretch/>
        </p:blipFill>
        <p:spPr>
          <a:xfrm>
            <a:off x="7227720" y="2989080"/>
            <a:ext cx="603000" cy="603000"/>
          </a:xfrm>
          <a:prstGeom prst="rect">
            <a:avLst/>
          </a:prstGeom>
          <a:ln w="0">
            <a:noFill/>
          </a:ln>
        </p:spPr>
      </p:pic>
      <p:pic>
        <p:nvPicPr>
          <p:cNvPr id="76" name="Picture Placeholder 25" descr=""/>
          <p:cNvPicPr/>
          <p:nvPr/>
        </p:nvPicPr>
        <p:blipFill>
          <a:blip r:embed="rId4"/>
          <a:stretch/>
        </p:blipFill>
        <p:spPr>
          <a:xfrm>
            <a:off x="10086120" y="3037320"/>
            <a:ext cx="603000" cy="603000"/>
          </a:xfrm>
          <a:prstGeom prst="rect">
            <a:avLst/>
          </a:prstGeom>
          <a:ln w="0">
            <a:noFill/>
          </a:ln>
        </p:spPr>
      </p:pic>
    </p:spTree>
  </p:cSld>
  <p:transition spd="slow">
    <p:wipe dir="l"/>
  </p:transition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0" y="357840"/>
            <a:ext cx="5275440" cy="710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914400">
              <a:lnSpc>
                <a:spcPct val="125000"/>
              </a:lnSpc>
              <a:buNone/>
            </a:pPr>
            <a:r>
              <a:rPr b="0" lang="en-US" sz="2800" spc="398" strike="noStrike" cap="all">
                <a:solidFill>
                  <a:srgbClr val="000000"/>
                </a:solidFill>
                <a:latin typeface="Posterama Bold"/>
              </a:rPr>
              <a:t>METHODOLOGY</a:t>
            </a: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pic>
        <p:nvPicPr>
          <p:cNvPr id="78" name="Picture 25" descr=""/>
          <p:cNvPicPr/>
          <p:nvPr/>
        </p:nvPicPr>
        <p:blipFill>
          <a:blip r:embed="rId1"/>
          <a:stretch/>
        </p:blipFill>
        <p:spPr>
          <a:xfrm>
            <a:off x="3284640" y="987120"/>
            <a:ext cx="5622120" cy="5368680"/>
          </a:xfrm>
          <a:prstGeom prst="rect">
            <a:avLst/>
          </a:prstGeom>
          <a:ln w="0">
            <a:noFill/>
          </a:ln>
        </p:spPr>
      </p:pic>
    </p:spTree>
  </p:cSld>
  <p:transition spd="slow">
    <p:wipe dir="l"/>
  </p:transition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2451960" y="484560"/>
            <a:ext cx="7287840" cy="469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3550"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2800" spc="398" strike="noStrike" cap="all">
                <a:solidFill>
                  <a:schemeClr val="accent5"/>
                </a:solidFill>
                <a:latin typeface="Posterama Bold"/>
              </a:rPr>
              <a:t>Some Results from training</a:t>
            </a: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pic>
        <p:nvPicPr>
          <p:cNvPr id="80" name="Picture 29" descr=""/>
          <p:cNvPicPr/>
          <p:nvPr/>
        </p:nvPicPr>
        <p:blipFill>
          <a:blip r:embed="rId1"/>
          <a:stretch/>
        </p:blipFill>
        <p:spPr>
          <a:xfrm>
            <a:off x="390960" y="1738080"/>
            <a:ext cx="5270040" cy="3519000"/>
          </a:xfrm>
          <a:prstGeom prst="rect">
            <a:avLst/>
          </a:prstGeom>
          <a:ln w="0">
            <a:noFill/>
          </a:ln>
        </p:spPr>
      </p:pic>
      <p:pic>
        <p:nvPicPr>
          <p:cNvPr id="81" name="Picture 7" descr=""/>
          <p:cNvPicPr/>
          <p:nvPr/>
        </p:nvPicPr>
        <p:blipFill>
          <a:blip r:embed="rId2"/>
          <a:stretch/>
        </p:blipFill>
        <p:spPr>
          <a:xfrm>
            <a:off x="6278040" y="1738080"/>
            <a:ext cx="5522760" cy="3519000"/>
          </a:xfrm>
          <a:prstGeom prst="rect">
            <a:avLst/>
          </a:prstGeom>
          <a:ln w="0">
            <a:noFill/>
          </a:ln>
        </p:spPr>
      </p:pic>
    </p:spTree>
  </p:cSld>
  <p:transition spd="slow">
    <p:wipe dir="l"/>
  </p:transition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2451960" y="484560"/>
            <a:ext cx="7287840" cy="469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3550"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2800" spc="398" strike="noStrike" cap="all">
                <a:solidFill>
                  <a:schemeClr val="accent5"/>
                </a:solidFill>
                <a:latin typeface="Posterama Bold"/>
              </a:rPr>
              <a:t>Some Results from training</a:t>
            </a:r>
            <a:endParaRPr b="0" lang="en-US" sz="2800" spc="-1" strike="noStrike">
              <a:solidFill>
                <a:schemeClr val="dk1"/>
              </a:solidFill>
              <a:latin typeface="Bierstadt"/>
            </a:endParaRPr>
          </a:p>
        </p:txBody>
      </p:sp>
      <p:pic>
        <p:nvPicPr>
          <p:cNvPr id="83" name="Picture 29" descr=""/>
          <p:cNvPicPr/>
          <p:nvPr/>
        </p:nvPicPr>
        <p:blipFill>
          <a:blip r:embed="rId1"/>
          <a:stretch/>
        </p:blipFill>
        <p:spPr>
          <a:xfrm>
            <a:off x="390960" y="1762560"/>
            <a:ext cx="5270040" cy="3470400"/>
          </a:xfrm>
          <a:prstGeom prst="rect">
            <a:avLst/>
          </a:prstGeom>
          <a:ln w="0">
            <a:noFill/>
          </a:ln>
        </p:spPr>
      </p:pic>
      <p:pic>
        <p:nvPicPr>
          <p:cNvPr id="84" name="Picture 7" descr=""/>
          <p:cNvPicPr/>
          <p:nvPr/>
        </p:nvPicPr>
        <p:blipFill>
          <a:blip r:embed="rId2"/>
          <a:stretch/>
        </p:blipFill>
        <p:spPr>
          <a:xfrm>
            <a:off x="6402960" y="1738080"/>
            <a:ext cx="5272920" cy="3519000"/>
          </a:xfrm>
          <a:prstGeom prst="rect">
            <a:avLst/>
          </a:prstGeom>
          <a:ln w="0">
            <a:noFill/>
          </a:ln>
        </p:spPr>
      </p:pic>
    </p:spTree>
  </p:cSld>
  <p:transition spd="slow">
    <p:wipe dir="l"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Custom 2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7a1380"/>
      </a:accent1>
      <a:accent2>
        <a:srgbClr val="0c1a69"/>
      </a:accent2>
      <a:accent3>
        <a:srgbClr val="f4292e"/>
      </a:accent3>
      <a:accent4>
        <a:srgbClr val="fd49c1"/>
      </a:accent4>
      <a:accent5>
        <a:srgbClr val="15c7c7"/>
      </a:accent5>
      <a:accent6>
        <a:srgbClr val="02dcfa"/>
      </a:accent6>
      <a:hlink>
        <a:srgbClr val="0563c1"/>
      </a:hlink>
      <a:folHlink>
        <a:srgbClr val="954f72"/>
      </a:folHlink>
    </a:clrScheme>
    <a:fontScheme name="Custom 31">
      <a:majorFont>
        <a:latin typeface="Posterama Bold" pitchFamily="0" charset="1"/>
        <a:ea typeface=""/>
        <a:cs typeface=""/>
      </a:majorFont>
      <a:minorFont>
        <a:latin typeface="Bierstadt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2" ma:contentTypeDescription="Create a new document." ma:contentTypeScope="" ma:versionID="5a5774fd28510f591f3d0476b60c796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656ce980f6f53fc96333c5ee30c32b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1D2FAC4-C1D8-4FBC-AFD8-786609711A5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E89A24D-CD69-45A4-AC93-53B8115AA41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0BF0F94-36C0-430F-8DDE-AF914AC0C0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Tech pitch deck</Template>
  <TotalTime>724</TotalTime>
  <Application>LibreOffice/7.6.4.1$Linux_X86_64 LibreOffice_project/60$Build-1</Application>
  <AppVersion>15.0000</AppVersion>
  <Words>210</Words>
  <Paragraphs>48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2022-08-30T13:29:33Z</dcterms:created>
  <dc:creator>Usama777666@gmail.com</dc:creator>
  <dc:description/>
  <dc:language>en-US</dc:language>
  <cp:lastModifiedBy/>
  <dcterms:modified xsi:type="dcterms:W3CDTF">2024-01-18T23:27:18Z</dcterms:modified>
  <cp:revision>9</cp:revision>
  <dc:subject/>
  <dc:title>Helmet Detection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PresentationFormat">
    <vt:lpwstr>Widescreen</vt:lpwstr>
  </property>
  <property fmtid="{D5CDD505-2E9C-101B-9397-08002B2CF9AE}" pid="4" name="Slides">
    <vt:i4>11</vt:i4>
  </property>
</Properties>
</file>